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13613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 met behulp van een ideeënboom.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32" y="1957000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51845" y="1158663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81368" y="69128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98" y="3590866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05178" y="1158663"/>
            <a:ext cx="569082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148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927" y="1695082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97" y="2020029"/>
            <a:ext cx="551985" cy="524036"/>
          </a:xfrm>
          <a:prstGeom prst="rect">
            <a:avLst/>
          </a:prstGeom>
        </p:spPr>
      </p:pic>
      <p:sp>
        <p:nvSpPr>
          <p:cNvPr id="13" name="Tekstvak 16"/>
          <p:cNvSpPr txBox="1"/>
          <p:nvPr/>
        </p:nvSpPr>
        <p:spPr>
          <a:xfrm>
            <a:off x="325315" y="691286"/>
            <a:ext cx="612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43" y="1965794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582084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150 t/m 159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14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74549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635" y="210255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3177272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1294388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Onderwerp bedenken woordenlijst.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798" y="2761145"/>
            <a:ext cx="3995195" cy="26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details over een onderwerp op alfabetische volgorde weergeven in een woordenlijst.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393" y="2385826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6440091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15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espreken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Eventueel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verbeteren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een A4/kopieerblad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Tekening maken bij één van de details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6896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036404" y="2043586"/>
            <a:ext cx="3801396" cy="30459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313521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447469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591" y="2391214"/>
            <a:ext cx="5880608" cy="36448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4" y="1449388"/>
            <a:ext cx="4166821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bijziend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facetten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ontlenen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bacillen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nakomelingen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pels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expert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brij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schimmel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nietsvermoedend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geniepig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verwant zijn (aan)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11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4767" y="3990157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04940" y="1490600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118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127 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	sleutelwoorden en details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11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04940" y="909072"/>
            <a:ext cx="554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275388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698" y="4045145"/>
            <a:ext cx="2007745" cy="178885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81" y="2634333"/>
            <a:ext cx="551985" cy="524036"/>
          </a:xfrm>
          <a:prstGeom prst="rect">
            <a:avLst/>
          </a:prstGeom>
        </p:spPr>
      </p:pic>
      <p:sp>
        <p:nvSpPr>
          <p:cNvPr id="21" name="Tekstvak 9"/>
          <p:cNvSpPr txBox="1"/>
          <p:nvPr/>
        </p:nvSpPr>
        <p:spPr>
          <a:xfrm>
            <a:off x="6275388" y="908050"/>
            <a:ext cx="5899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Samenvatten met 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275388" y="1490600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		126 t/m 127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Werkschrift teamantwoorden</a:t>
            </a: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38" y="4045145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997" y="200535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Teamnaam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434" y="3188325"/>
            <a:ext cx="2569959" cy="16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4650" y="1340907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 met behulp van een ideeënboom.</a:t>
            </a:r>
          </a:p>
        </p:txBody>
      </p:sp>
      <p:pic>
        <p:nvPicPr>
          <p:cNvPr id="8" name="Picture 7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18" y="1911554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en 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sleutelwoorden en 	details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69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5305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51845" y="1326587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51845" y="8184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865" y="4097227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66724" y="1329333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136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325315" y="818430"/>
            <a:ext cx="612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4" y="2498476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823" y="3989497"/>
            <a:ext cx="2007745" cy="17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 met behulp van een ideeënboom.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43" y="2307038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76569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496554"/>
            <a:ext cx="676569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sleutelwoorden en details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703" y="80748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2900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2214</TotalTime>
  <Words>911</Words>
  <Application>Microsoft Office PowerPoint</Application>
  <PresentationFormat>Widescreen</PresentationFormat>
  <Paragraphs>239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136</cp:revision>
  <dcterms:created xsi:type="dcterms:W3CDTF">2017-07-26T14:05:48Z</dcterms:created>
  <dcterms:modified xsi:type="dcterms:W3CDTF">2022-08-03T12:19:12Z</dcterms:modified>
</cp:coreProperties>
</file>